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preferSingleView="1">
    <p:restoredLeft sz="15608"/>
    <p:restoredTop sz="94646"/>
  </p:normalViewPr>
  <p:slideViewPr>
    <p:cSldViewPr snapToGrid="0" snapToObjects="1">
      <p:cViewPr>
        <p:scale>
          <a:sx n="96" d="100"/>
          <a:sy n="96" d="100"/>
        </p:scale>
        <p:origin x="6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C3308-895E-D54A-9C3A-A486064D342B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02911-989F-5841-ADB7-0FA9DCFFA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19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FAEE-35D4-5342-BD72-8C95010CE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3EE2C-3A72-0E49-83C2-A3C3C69BD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704B7-8A1E-EE4A-B60C-1BC576C1B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95716-7774-6A46-A09C-AD27CF3B28D3}" type="datetime1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B922A-484B-4B47-9681-EAD52A71D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8FA40-5C4D-6041-973C-52828D68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C0A-CF79-DC4E-9ADE-5C6BB3F9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84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D9D77-9C85-8F4E-8DB2-16313775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0F97A-F8F5-454D-86B5-019796E7A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C5F67-99F3-B74C-97E4-028144D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266F7-3FB9-F042-9D01-9DAE9C04505B}" type="datetime1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C50A4-F6FD-3942-A106-F1396B1F0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3CF1E-2766-7C40-B1CA-6169C78C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C0A-CF79-DC4E-9ADE-5C6BB3F9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31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1286C1-BF75-8C44-A808-EC82BF1F7B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F6ADF4-CDD8-1B44-9D9D-E4BB865C9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F0A7-D254-DF44-BB7D-43AD3D096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EDB35-E5DC-AA44-82B0-34AFB03A6AFB}" type="datetime1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07B9B-8AFB-DE4A-A8C1-1428A0B98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EAD5A-77D2-804B-AA62-43C8E1B0F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C0A-CF79-DC4E-9ADE-5C6BB3F9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40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944AC-C4D9-274C-99BC-40686A8C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A211F-05B8-444F-AEEB-A2AB24F64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C273D-9060-034E-A79F-10F0C1CA3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97EA-245C-BA47-88F7-346F28D5C3F6}" type="datetime1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51EDE-D3FA-2C4A-BCA5-FC148ABA2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8DEBF-8D2A-6D4F-AF71-C350CF79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C0A-CF79-DC4E-9ADE-5C6BB3F9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12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A937-E832-CD4B-8908-6C318CBD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A5AD1-3AAE-D848-8F35-94176C31B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51A4B-22A3-8D43-8CCD-3D4AC7984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65466-42D6-5C42-841B-4C430201CD31}" type="datetime1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04FA5-A2EA-F543-AFAF-D8A7EED4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6C914-6D71-8649-A5E9-0996D174E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C0A-CF79-DC4E-9ADE-5C6BB3F9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35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6051-991E-9F4A-8E2C-9F1205366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C22F6-2B8A-EC44-B710-0630F06D8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A4A8E-F047-AB4E-A97F-77C3F004E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FEF3F-D16E-0B43-98FB-8506374C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327A7-6A43-5044-B856-ACC755F82CC3}" type="datetime1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E6875-D559-2D43-B7DE-9DCB3AEC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70BA9-6108-6242-B433-C657900D8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C0A-CF79-DC4E-9ADE-5C6BB3F9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9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00D8-CAF9-2C49-A9B3-67086284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C3CA2-2426-7B42-86D0-932E07030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08A799-D0D7-7644-8E41-85921C9A6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691AC6-1531-7646-B087-508CE1454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B8F79-E806-C742-A69A-8C7ED47391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431B5B-9EA9-3A4C-AD9E-3F3E55D69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2CDA-8A04-9945-A9E9-D7E264A26AC9}" type="datetime1">
              <a:rPr lang="en-US" smtClean="0"/>
              <a:t>6/16/20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637E03-BAE7-F94C-B1C8-A2C3A9821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A35491-59F3-C943-AB6E-DE2CF56B1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C0A-CF79-DC4E-9ADE-5C6BB3F9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65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7515-381C-C94B-B7B1-96CADDA3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95961E-F6E1-5B4D-B92E-8CBEF66D6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CCBC5-7A48-4B4B-A793-97AE2C4227C2}" type="datetime1">
              <a:rPr lang="en-US" smtClean="0"/>
              <a:t>6/16/20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29E6E-0CB2-7144-B0EA-6E09E359A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DFCA7-C5FE-994C-9A16-7040B912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C0A-CF79-DC4E-9ADE-5C6BB3F9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8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3358A-5D25-A048-A759-4AE1CF375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108E1-6A40-9C4C-A7C6-C767930DFEB4}" type="datetime1">
              <a:rPr lang="en-US" smtClean="0"/>
              <a:t>6/16/20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6D2756-995E-004E-97D7-783E48E2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C7F5D-622D-914D-96E9-4D1B75F82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C0A-CF79-DC4E-9ADE-5C6BB3F9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52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437EB-B8F1-9C4B-A845-8BF8F241D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49A-6360-6445-B713-856990F6D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7BEC4-B6C9-814F-9A24-F44DB4B40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1A07C-AC43-2242-810C-EE2BFCE7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E906F-5248-B746-ADDA-BD3999E36CB1}" type="datetime1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6A664-ABD5-2046-8585-637C6342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FB10B-7101-7C42-A81C-4BFE6D24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C0A-CF79-DC4E-9ADE-5C6BB3F9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61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F101D-D73B-A641-8BFE-E2DC3D1A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A2197B-330A-9440-850C-528DE9339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A1DAAC-C001-1545-B2EF-F5DF2D209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5673C-0265-9147-9B8A-0732AFF19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4C1E-5426-D548-B5BE-4CF1CB59713A}" type="datetime1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AE4BA-EEA1-E344-9B9F-B5E8C4DE9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F6F2E-AF05-B540-902A-AE0675372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C0A-CF79-DC4E-9ADE-5C6BB3F9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81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7998E0-FB98-3D41-B837-D92667C33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15C69-4141-FD4B-B333-8454D34D4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F257E-006C-E842-8043-E0E0AB41EB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E2337-7E38-854E-B233-173D797EE926}" type="datetime1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EF496-4268-F94D-AA3B-13BF950FD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78AF6-FC21-3C4D-96EA-90CDB2C16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6EC0A-CF79-DC4E-9ADE-5C6BB3F98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A46A-1368-704C-B760-2B40AAF4CD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cif2lammps validation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0612F-2B31-FE40-80E3-BF180D04BA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Ryther Anderson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F859A-C7B8-D64D-9CDC-D0B822471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Last updated on </a:t>
            </a:r>
            <a:fld id="{46DFFD98-B827-FA4F-A5B8-C5B865351864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F6B56-7A0F-BA4C-8460-F747455E5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C0A-CF79-DC4E-9ADE-5C6BB3F983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31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E72EF-D1F0-CB46-A556-44C6EFB0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UFF/UFF4MOF validation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8CB9D-A96E-E748-826A-0B1FEDD9B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CCBC5-7A48-4B4B-A793-97AE2C4227C2}" type="datetime1">
              <a:rPr lang="en-US" smtClean="0"/>
              <a:t>6/16/20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15BF9-0CE8-AF47-B325-9FDC55E2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C0A-CF79-DC4E-9ADE-5C6BB3F983E6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564E9-9682-7341-84E3-1D0AF546586D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2417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 Matthew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Addicoat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(author of UFF4MOF) the best way to check UFF/UFF4MOF implementations is comparison with GULP as the original UFF4MOF implementation was in GULP. I have addressed this in two ways. First, I directly use the atom-type parameters found in GULP’s uff4mof.lib in cif2lammps (just converted to a Python dictionary). Second, I compared GULP energies to LAMMPS energies for nine metal clusters and nine organic molecules. Given that UFF and UFF4MOF are the same for organic molecules this also serves as a validation for UFF.</a:t>
            </a:r>
          </a:p>
        </p:txBody>
      </p:sp>
    </p:spTree>
    <p:extLst>
      <p:ext uri="{BB962C8B-B14F-4D97-AF65-F5344CB8AC3E}">
        <p14:creationId xmlns:p14="http://schemas.microsoft.com/office/powerpoint/2010/main" val="2050570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 necklace&#10;&#10;Description automatically generated">
            <a:extLst>
              <a:ext uri="{FF2B5EF4-FFF2-40B4-BE49-F238E27FC236}">
                <a16:creationId xmlns:a16="http://schemas.microsoft.com/office/drawing/2014/main" id="{6F6E6245-3091-1A4E-AA30-5D443F5E6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849" y="453715"/>
            <a:ext cx="2743200" cy="1342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E72EF-D1F0-CB46-A556-44C6EFB0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UFF4MOF validation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8CB9D-A96E-E748-826A-0B1FEDD9B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CCBC5-7A48-4B4B-A793-97AE2C4227C2}" type="datetime1">
              <a:rPr lang="en-US" smtClean="0"/>
              <a:t>6/16/20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15BF9-0CE8-AF47-B325-9FDC55E2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C0A-CF79-DC4E-9ADE-5C6BB3F983E6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D564E9-9682-7341-84E3-1D0AF546586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675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Energy comparison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C7059-7438-5C40-A910-A1E1BAB9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9312"/>
            <a:ext cx="12192000" cy="304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5C4946-57A1-4A4A-97D3-60366E9DEEBB}"/>
              </a:ext>
            </a:extLst>
          </p:cNvPr>
          <p:cNvSpPr txBox="1"/>
          <p:nvPr/>
        </p:nvSpPr>
        <p:spPr>
          <a:xfrm>
            <a:off x="6423104" y="595803"/>
            <a:ext cx="2439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These two points are from GULP using an incorrect bond order for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bicyclooctane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-derived molecules. The double bond should have bond order 2.0, but GULP uses 1.0 for some reason.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8791E5-4BB2-1647-824D-EB364C517339}"/>
              </a:ext>
            </a:extLst>
          </p:cNvPr>
          <p:cNvSpPr txBox="1"/>
          <p:nvPr/>
        </p:nvSpPr>
        <p:spPr>
          <a:xfrm>
            <a:off x="8111181" y="76797"/>
            <a:ext cx="243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Double bond with incorrect bond order in GULP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EBE227-591C-9641-B082-352EA703782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9331054" y="538462"/>
            <a:ext cx="680851" cy="577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98E1BB6-1316-974A-8CAD-B4B2A9E77064}"/>
              </a:ext>
            </a:extLst>
          </p:cNvPr>
          <p:cNvCxnSpPr>
            <a:cxnSpLocks/>
          </p:cNvCxnSpPr>
          <p:nvPr/>
        </p:nvCxnSpPr>
        <p:spPr>
          <a:xfrm>
            <a:off x="7642976" y="1796132"/>
            <a:ext cx="107199" cy="1610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899DFA-7AF0-1449-8F06-09AD3A5702F5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7642976" y="1796132"/>
            <a:ext cx="1" cy="2204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169063C-C139-4C40-839C-F2AB3F14F8DA}"/>
              </a:ext>
            </a:extLst>
          </p:cNvPr>
          <p:cNvSpPr/>
          <p:nvPr/>
        </p:nvSpPr>
        <p:spPr>
          <a:xfrm>
            <a:off x="838199" y="5061714"/>
            <a:ext cx="10515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Energies are the same for GULP and LAMMPS (except for the case noted above)</a:t>
            </a:r>
          </a:p>
        </p:txBody>
      </p:sp>
    </p:spTree>
    <p:extLst>
      <p:ext uri="{BB962C8B-B14F-4D97-AF65-F5344CB8AC3E}">
        <p14:creationId xmlns:p14="http://schemas.microsoft.com/office/powerpoint/2010/main" val="4244825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178</Words>
  <Application>Microsoft Macintosh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cif2lammps validation</vt:lpstr>
      <vt:lpstr>UFF/UFF4MOF validation</vt:lpstr>
      <vt:lpstr>UFF4MOF 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Ryther Minshull Anderson</dc:creator>
  <cp:lastModifiedBy>Ryther Minshull Anderson</cp:lastModifiedBy>
  <cp:revision>8</cp:revision>
  <dcterms:created xsi:type="dcterms:W3CDTF">2020-06-16T15:51:53Z</dcterms:created>
  <dcterms:modified xsi:type="dcterms:W3CDTF">2020-06-16T16:15:01Z</dcterms:modified>
</cp:coreProperties>
</file>